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4" r:id="rId9"/>
    <p:sldId id="266" r:id="rId10"/>
    <p:sldId id="268" r:id="rId11"/>
    <p:sldId id="265" r:id="rId12"/>
    <p:sldId id="262" r:id="rId13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9044E-AA05-41D0-B72E-E90E7BBF626C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F3C32-A561-462E-874B-15C4C9ACB8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66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94891-9BA2-49EB-9171-B5A23E39A43A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15038-403C-4C11-86B8-2E991CFF89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54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5038-403C-4C11-86B8-2E991CFF899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721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15038-403C-4C11-86B8-2E991CFF899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990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12.09.2024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SINIR KOYMA</a:t>
            </a:r>
            <a:endParaRPr lang="tr-T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12" y="116632"/>
            <a:ext cx="367174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44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Sınır İhlalleri</a:t>
            </a:r>
            <a:endParaRPr lang="tr-T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323652"/>
            <a:ext cx="7416940" cy="3508977"/>
          </a:xfrm>
        </p:spPr>
        <p:txBody>
          <a:bodyPr>
            <a:normAutofit/>
          </a:bodyPr>
          <a:lstStyle/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Sınırların ihlal edilmesi öfke, kırgınlık ve strese yol açar. 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Sağlıklı iletişimi sürdürebilmek, açık, net ve uygun tepki ile mümkündür.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2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Sınır koyma BENCİLLİK değildir!!</a:t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tr-T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560840" cy="3508977"/>
          </a:xfrm>
        </p:spPr>
        <p:txBody>
          <a:bodyPr>
            <a:normAutofit/>
          </a:bodyPr>
          <a:lstStyle/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Birey olarak hayatımızın kontrolünün elimizde olduğunu hissetmek, iyi oluş halimiz için temel bir gereksinimdir. 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Sınırlarımız nasıl davranmamız ve nerede durmamız gerektiğini belirler.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3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Bitirirken;</a:t>
            </a:r>
            <a:endParaRPr lang="tr-T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992888" cy="3508977"/>
          </a:xfrm>
        </p:spPr>
        <p:txBody>
          <a:bodyPr/>
          <a:lstStyle/>
          <a:p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Sınır koyma, çocukların büyümeleri ile birlikte zaman içerisinde değişen istenmedik davranışlarına yönelik sınırların yeniden belirlenmesi ve yeni durumlara karşı yeni çözümler üretilmesi yeteneğine karşılık gelmektedir (</a:t>
            </a:r>
            <a:r>
              <a:rPr lang="tr-TR" sz="3200" dirty="0" err="1">
                <a:latin typeface="Times New Roman" pitchFamily="18" charset="0"/>
                <a:cs typeface="Times New Roman" pitchFamily="18" charset="0"/>
              </a:rPr>
              <a:t>Dibenedetto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, 2016).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83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93610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Sunum Akışı</a:t>
            </a:r>
            <a:endParaRPr lang="tr-T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132856"/>
            <a:ext cx="7704856" cy="2860905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Sınır koyma nedir?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Neden sınır koymalıyız?</a:t>
            </a:r>
          </a:p>
          <a:p>
            <a:r>
              <a:rPr lang="tr-TR" sz="3200" smtClean="0">
                <a:latin typeface="Times New Roman" pitchFamily="18" charset="0"/>
                <a:cs typeface="Times New Roman" pitchFamily="18" charset="0"/>
              </a:rPr>
              <a:t>Sınır Türleri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Sınır Koymayı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Öğrenme/Öğretme!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1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864096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SINIR…</a:t>
            </a:r>
            <a:endParaRPr lang="tr-T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7848872" cy="4203829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Sizce sınır koymak ne demektir?</a:t>
            </a:r>
          </a:p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Ergen </a:t>
            </a: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ve yetişkinler neden sınırlara ihtiyaç duyarlar?</a:t>
            </a:r>
          </a:p>
          <a:p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Sınır koymada öğretmenin rolü nedir?</a:t>
            </a:r>
          </a:p>
          <a:p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95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Sınır Koyma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Kişinin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kendisini suçlu hissetmeden her konuda ne istediğini ya da neden istemediğini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net, açık, anlaşılabilir ve uygun 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bir dille ifade etmesidir. </a:t>
            </a:r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8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Sınır Koyma Ne Değildir?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323652"/>
            <a:ext cx="7488948" cy="3508977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Sınır koymak </a:t>
            </a:r>
            <a:r>
              <a:rPr lang="tr-TR" sz="3200" dirty="0" smtClean="0">
                <a:solidFill>
                  <a:srgbClr val="222222"/>
                </a:solidFill>
                <a:latin typeface="Times New Roman" pitchFamily="18" charset="0"/>
                <a:cs typeface="Times New Roman" pitchFamily="18" charset="0"/>
              </a:rPr>
              <a:t>öğrencilere  </a:t>
            </a:r>
            <a:r>
              <a:rPr lang="tr-T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 yapması gerektiğini 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söylemek </a:t>
            </a:r>
            <a:r>
              <a:rPr lang="tr-T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değildir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>
              <a:buNone/>
            </a:pP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507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Neden sınır koymalıyız?</a:t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tr-T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844824"/>
            <a:ext cx="7992888" cy="3987805"/>
          </a:xfrm>
        </p:spPr>
        <p:txBody>
          <a:bodyPr>
            <a:normAutofit fontScale="92500"/>
          </a:bodyPr>
          <a:lstStyle/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SINIRLAR: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Bireylerin; kendi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kişisel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alanlarını korumalarını, 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ihtiyaçlarını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ve duygusal sınırlarını koruyarak sağlıklı ilişkiler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kurmalarını,</a:t>
            </a:r>
          </a:p>
          <a:p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endi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varlığını ayırt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etmesini,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Haklarının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nerede başlayıp bittiğini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anlamasını, 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Kişinin kendisini  güvende hissetmesini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sağlar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1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Sınır Türleri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23652"/>
            <a:ext cx="7848872" cy="3508977"/>
          </a:xfrm>
        </p:spPr>
        <p:txBody>
          <a:bodyPr/>
          <a:lstStyle/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Fiziksel Sınırlar; beden sınırları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Kişisel sınırlar; fikir ve düşünceleri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Duygusal sınırlar; duyguların önemsenmesi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Sosyal sınırlar; tercihler ve sorumlulukları kapsar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778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23652"/>
            <a:ext cx="7776864" cy="3508977"/>
          </a:xfrm>
        </p:spPr>
        <p:txBody>
          <a:bodyPr>
            <a:normAutofit/>
          </a:bodyPr>
          <a:lstStyle/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Açık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ve net ifade etme, 'hayır' demeyi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öğrenme.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Başkalarının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sınırlarına saygı duyma, aktif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dinleme.</a:t>
            </a: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Öğretmenlerin sınırları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nasıl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uyguladığına dair rol model olması.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Sınır 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Koymayı Öğrenme/Öğretme!</a:t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tr-T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988840"/>
            <a:ext cx="7776864" cy="3843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Sınırlarımız; </a:t>
            </a:r>
          </a:p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Katı ve değişmez olmamalı,</a:t>
            </a:r>
          </a:p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Olaylara  ve kişiye göre esneyebilmeli,</a:t>
            </a:r>
          </a:p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İncitmeden, kırmadan iletilmeli.</a:t>
            </a:r>
          </a:p>
          <a:p>
            <a:pPr marL="0" indent="0">
              <a:buNone/>
            </a:pP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95</TotalTime>
  <Words>283</Words>
  <Application>Microsoft Office PowerPoint</Application>
  <PresentationFormat>Ekran Gösterisi (4:3)</PresentationFormat>
  <Paragraphs>46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Austin</vt:lpstr>
      <vt:lpstr>SINIR KOYMA</vt:lpstr>
      <vt:lpstr>Sunum Akışı</vt:lpstr>
      <vt:lpstr>SINIR…</vt:lpstr>
      <vt:lpstr>Sınır Koyma Nedir?</vt:lpstr>
      <vt:lpstr>Sınır Koyma Ne Değildir?</vt:lpstr>
      <vt:lpstr>Neden sınır koymalıyız? </vt:lpstr>
      <vt:lpstr>Sınır Türleri</vt:lpstr>
      <vt:lpstr>                                     Sınır Koymayı Öğrenme/Öğretme! </vt:lpstr>
      <vt:lpstr>PowerPoint Sunusu</vt:lpstr>
      <vt:lpstr>Sınır İhlalleri</vt:lpstr>
      <vt:lpstr>Sınır koyma BENCİLLİK değildir!! </vt:lpstr>
      <vt:lpstr>Bitirirken;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SINIR KOYMA</dc:title>
  <dc:creator>Asus</dc:creator>
  <cp:lastModifiedBy>Asus</cp:lastModifiedBy>
  <cp:revision>27</cp:revision>
  <cp:lastPrinted>2024-09-12T08:47:58Z</cp:lastPrinted>
  <dcterms:created xsi:type="dcterms:W3CDTF">2024-09-12T07:21:48Z</dcterms:created>
  <dcterms:modified xsi:type="dcterms:W3CDTF">2024-09-12T10:56:52Z</dcterms:modified>
</cp:coreProperties>
</file>