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57" r:id="rId3"/>
    <p:sldId id="280" r:id="rId4"/>
    <p:sldId id="281" r:id="rId5"/>
    <p:sldId id="285" r:id="rId6"/>
    <p:sldId id="286" r:id="rId7"/>
    <p:sldId id="260" r:id="rId8"/>
    <p:sldId id="259" r:id="rId9"/>
    <p:sldId id="261" r:id="rId10"/>
    <p:sldId id="262" r:id="rId11"/>
    <p:sldId id="282" r:id="rId12"/>
    <p:sldId id="263" r:id="rId13"/>
    <p:sldId id="264" r:id="rId14"/>
    <p:sldId id="265" r:id="rId15"/>
    <p:sldId id="283" r:id="rId16"/>
    <p:sldId id="267" r:id="rId17"/>
    <p:sldId id="292" r:id="rId18"/>
    <p:sldId id="293" r:id="rId19"/>
    <p:sldId id="294" r:id="rId20"/>
    <p:sldId id="277" r:id="rId21"/>
    <p:sldId id="287" r:id="rId22"/>
    <p:sldId id="288" r:id="rId23"/>
    <p:sldId id="289" r:id="rId24"/>
    <p:sldId id="290" r:id="rId25"/>
    <p:sldId id="278" r:id="rId26"/>
    <p:sldId id="279" r:id="rId27"/>
    <p:sldId id="29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7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utluyasam.com.tr/kisisel-alan-olusturmanin-onemi/" TargetMode="External"/><Relationship Id="rId7" Type="http://schemas.openxmlformats.org/officeDocument/2006/relationships/hyperlink" Target="https://www.safakkeklik.com/alanlar-2-kisisel-alan.html" TargetMode="External"/><Relationship Id="rId2" Type="http://schemas.openxmlformats.org/officeDocument/2006/relationships/hyperlink" Target="http://izmirpsikologuzman.com/bd/kisisel-sinirlar-ve-koruma-yontemleri.html?ID=1234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yturk.com/node/606336/haber/yak%C4%B1n-ili%C5%9Fkilerde-s%C4%B1n%C4%B1rlar%C4%B1-nas%C4%B1l-koruruz" TargetMode="External"/><Relationship Id="rId5" Type="http://schemas.openxmlformats.org/officeDocument/2006/relationships/hyperlink" Target="https://www.muratogretmen.com/?pnum=171&amp;pt=Parma%C4%9Fa+G%C3%BClen+Y%C3%BCz+%C3%87izme" TargetMode="External"/><Relationship Id="rId4" Type="http://schemas.openxmlformats.org/officeDocument/2006/relationships/hyperlink" Target="https://www.evimdekipsikolog.com/blog/saglikli-sinirlar-hakkinda-sik-sorulan-sorula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SINIR KOYMA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0" y="1763866"/>
            <a:ext cx="7010400" cy="429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628800"/>
            <a:ext cx="7772400" cy="475252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64896" cy="48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043608" y="54868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NEDEN SINIR KOYMAK GEREKİR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80920" cy="4942784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Sınırlar</a:t>
            </a:r>
            <a:r>
              <a:rPr lang="tr-TR" dirty="0"/>
              <a:t>, çocukların çevresindekileri öğrenmelerine yardımcı olur.</a:t>
            </a:r>
          </a:p>
          <a:p>
            <a:r>
              <a:rPr lang="tr-TR" dirty="0" smtClean="0"/>
              <a:t>Sınırlar </a:t>
            </a:r>
            <a:r>
              <a:rPr lang="tr-TR" dirty="0"/>
              <a:t>çevre tarafından beklenen davranışların tanımlanmasını sağlar.</a:t>
            </a:r>
          </a:p>
          <a:p>
            <a:r>
              <a:rPr lang="tr-TR" dirty="0" smtClean="0"/>
              <a:t>Sınırlar</a:t>
            </a:r>
            <a:r>
              <a:rPr lang="tr-TR" dirty="0"/>
              <a:t>, insanlarla olan ilişkileri belirler.</a:t>
            </a:r>
          </a:p>
          <a:p>
            <a:r>
              <a:rPr lang="tr-TR" dirty="0" smtClean="0"/>
              <a:t> </a:t>
            </a:r>
            <a:r>
              <a:rPr lang="tr-TR" dirty="0"/>
              <a:t>Sınırlar, çocuğun gelişimi destekleyerek büyümesine yardımcı olur.</a:t>
            </a:r>
          </a:p>
          <a:p>
            <a:r>
              <a:rPr lang="tr-TR" dirty="0" smtClean="0"/>
              <a:t>Sınırlar </a:t>
            </a:r>
            <a:r>
              <a:rPr lang="tr-TR" dirty="0"/>
              <a:t>çocuğun güvenliğini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7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912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SINIRLAR,KİŞİNİN KENDİSİNİ VE KARŞISINDAKİNİ KORUMAK İÇİNDİR.</a:t>
            </a:r>
            <a:endParaRPr lang="tr-T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0486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2624" cy="1008112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6600" dirty="0" smtClean="0"/>
              <a:t>ONAY</a:t>
            </a:r>
            <a:endParaRPr lang="tr-TR" sz="6600" dirty="0"/>
          </a:p>
        </p:txBody>
      </p:sp>
      <p:pic>
        <p:nvPicPr>
          <p:cNvPr id="1026" name="Picture 2" descr="C:\Users\REHBERLİK\Desktop\istockphoto-1273567465-170667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1916832"/>
            <a:ext cx="3456384" cy="1656184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899592" y="4005064"/>
            <a:ext cx="7772400" cy="914400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tr-TR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755576" y="4149080"/>
            <a:ext cx="7772400" cy="1296144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2600" dirty="0" smtClean="0"/>
              <a:t>  Sınır koyma da ONAY önemlidir. Bu noktada onayın ne olduğu, net olarak çocuğa anlatılmalıdır. Ev ortamında, mahremiyet ve kişisel alana saygı eğitimleri verilmelidir.  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8621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 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BİR KİŞİNİN ONAY VERDİĞİNİ NASIL ANLARIZ ?</a:t>
            </a:r>
            <a:r>
              <a:rPr lang="tr-TR" b="1" dirty="0" smtClean="0">
                <a:solidFill>
                  <a:srgbClr val="00B050"/>
                </a:solidFill>
              </a:rPr>
              <a:t/>
            </a:r>
            <a:br>
              <a:rPr lang="tr-TR" b="1" dirty="0" smtClean="0">
                <a:solidFill>
                  <a:srgbClr val="00B050"/>
                </a:solidFill>
              </a:rPr>
            </a:br>
            <a:r>
              <a:rPr lang="tr-TR" dirty="0" smtClean="0">
                <a:solidFill>
                  <a:srgbClr val="00B050"/>
                </a:solidFill>
              </a:rPr>
              <a:t/>
            </a:r>
            <a:br>
              <a:rPr lang="tr-TR" dirty="0" smtClean="0">
                <a:solidFill>
                  <a:srgbClr val="00B050"/>
                </a:solidFill>
              </a:rPr>
            </a:br>
            <a:r>
              <a:rPr lang="tr-TR" dirty="0" smtClean="0"/>
              <a:t> </a:t>
            </a:r>
            <a:r>
              <a:rPr lang="tr-TR" b="1" dirty="0" smtClean="0"/>
              <a:t>SORU SORARIZ…..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2052" name="Picture 4" descr="C:\Users\REHBERLİK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4248471" cy="3024335"/>
          </a:xfrm>
          <a:prstGeom prst="rect">
            <a:avLst/>
          </a:prstGeom>
          <a:noFill/>
        </p:spPr>
      </p:pic>
      <p:pic>
        <p:nvPicPr>
          <p:cNvPr id="2053" name="Picture 5" descr="C:\Users\REHBERLİK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3"/>
            <a:ext cx="2880320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ONAY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tr-TR" dirty="0" smtClean="0"/>
              <a:t>Sarılma, öpme, yanak sıkma vb. eylemlerde bireyin onayını almak ve tutarlı davranmak önemlidir.</a:t>
            </a:r>
          </a:p>
          <a:p>
            <a:r>
              <a:rPr lang="tr-TR" dirty="0" smtClean="0"/>
              <a:t>Bireyin başkalarının bedenine ya da eşyalarına dokunurken onay alması önemlidir. Ancak çocuklarda ,özel bölgelere dokunulmayacağının bilgisi kesinlikle verilmelidir.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67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 smtClean="0"/>
              <a:t>Örnek Durumlar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600" y="1527175"/>
            <a:ext cx="68622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6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02" y="1988840"/>
            <a:ext cx="58326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6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628801"/>
            <a:ext cx="7000875" cy="44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4968552"/>
          </a:xfrm>
        </p:spPr>
        <p:txBody>
          <a:bodyPr/>
          <a:lstStyle/>
          <a:p>
            <a:r>
              <a:rPr lang="tr-TR" dirty="0" smtClean="0"/>
              <a:t>SINIR KOYMA NEDİR ?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SINIR KOYMA, KİŞİSEL ALANLARIMIZI VE </a:t>
            </a:r>
            <a:br>
              <a:rPr lang="tr-TR" sz="2400" dirty="0" smtClean="0"/>
            </a:br>
            <a:r>
              <a:rPr lang="tr-TR" sz="2400" dirty="0" smtClean="0"/>
              <a:t>HAKLARIMIZI KORUMANIN BİR YOLUDUR. SINIR KOYMA, BİREYİN KENDİSİNİ KORUMASINI VE SAĞLIKLI İLİŞKİLER KURMASININ ANAHTARIDIR.</a:t>
            </a:r>
            <a:br>
              <a:rPr lang="tr-TR" sz="2400" dirty="0" smtClean="0"/>
            </a:b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78951"/>
            <a:ext cx="3960440" cy="22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3400" dirty="0" smtClean="0">
                <a:solidFill>
                  <a:schemeClr val="accent6">
                    <a:lumMod val="75000"/>
                  </a:schemeClr>
                </a:solidFill>
              </a:rPr>
              <a:t>ÖZEL ALAN VE SINIRLAR</a:t>
            </a:r>
          </a:p>
          <a:p>
            <a:pPr algn="ctr"/>
            <a:endParaRPr lang="tr-TR" dirty="0" smtClean="0"/>
          </a:p>
          <a:p>
            <a:pPr lvl="0"/>
            <a:r>
              <a:rPr lang="tr-TR" dirty="0" smtClean="0"/>
              <a:t>Her birimizin bedeni, duygu, düşünce ve deneyimleri  özeldir.</a:t>
            </a:r>
          </a:p>
          <a:p>
            <a:pPr lvl="0"/>
            <a:r>
              <a:rPr lang="tr-TR" dirty="0" smtClean="0"/>
              <a:t>Özel alanımız ve sınırlarımız başkaları tarafından ihlal edilemez. 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Özel hayatımıza ilişkin bilgileri sadece güvendiğimiz kişilerle paylaşmamız kendimizi iyi ve güvende hissetmemizi sağlar. 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Sosyal paylaşım ağları ve mesajlaşma uygulamaları, kişisel sınırlarımızı belirlememiz ve korumamız gereken alanlardır.</a:t>
            </a:r>
          </a:p>
          <a:p>
            <a:pPr marL="68580" indent="0">
              <a:buNone/>
            </a:pPr>
            <a:r>
              <a:rPr lang="tr-TR" dirty="0" smtClean="0"/>
              <a:t>                     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Kendi özel alanımızı korumak kadar, başkalarının sınırlarını ve özel alanını ihlal etmemekte sorumluluğumuzdur.  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     </a:t>
            </a:r>
            <a:r>
              <a:rPr lang="tr-TR" sz="3200" b="1" dirty="0" smtClean="0">
                <a:solidFill>
                  <a:srgbClr val="FF0000"/>
                </a:solidFill>
              </a:rPr>
              <a:t>ÖZEL HAYATIN GİZLİLİĞİ BİR İNSAN HAKKIDIR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4" name="3 Resim" descr="C:\Users\REHBERLİK\Desktop\images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61893">
            <a:off x="8404620" y="1423260"/>
            <a:ext cx="330536" cy="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C:\Users\REHBERLİK\Desktop\indir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34888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C:\Users\REHBERLİK\Desktop\indir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989448"/>
            <a:ext cx="1971675" cy="6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2400" cy="4069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 smtClean="0"/>
              <a:t>SINIR KOYMA EĞİTİMİ KAPSAMINDA ÖĞRETMENLERE ÖNERİLER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245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5734872"/>
          </a:xfrm>
        </p:spPr>
        <p:txBody>
          <a:bodyPr>
            <a:normAutofit/>
          </a:bodyPr>
          <a:lstStyle/>
          <a:p>
            <a:r>
              <a:rPr lang="tr-TR" dirty="0" smtClean="0"/>
              <a:t>Öğrencilerimize sınır koyma eğitimi verirken, davranışların kazandırılması noktasında  açık ve net tavır sergileyin, sınırlarınızı net bir şekilde çizin.</a:t>
            </a:r>
          </a:p>
          <a:p>
            <a:r>
              <a:rPr lang="tr-TR" dirty="0" smtClean="0"/>
              <a:t>Sınıf ortamında, ortak kararla belirlenen kurallarda tutarlı davranın. </a:t>
            </a:r>
          </a:p>
          <a:p>
            <a:r>
              <a:rPr lang="tr-TR" dirty="0"/>
              <a:t>Sınıf </a:t>
            </a:r>
            <a:r>
              <a:rPr lang="tr-TR" dirty="0" smtClean="0"/>
              <a:t>ortamında uyulacak kuralları yazılı hale getirin.</a:t>
            </a:r>
            <a:endParaRPr lang="tr-TR" dirty="0"/>
          </a:p>
          <a:p>
            <a:endParaRPr lang="tr-TR" dirty="0" smtClean="0"/>
          </a:p>
          <a:p>
            <a:pPr marL="6858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5662864"/>
          </a:xfrm>
        </p:spPr>
        <p:txBody>
          <a:bodyPr>
            <a:normAutofit/>
          </a:bodyPr>
          <a:lstStyle/>
          <a:p>
            <a:r>
              <a:rPr lang="tr-TR" dirty="0" smtClean="0"/>
              <a:t>Öğrencilere sınıf ve okul kuralları öğretilmelidir.</a:t>
            </a:r>
          </a:p>
          <a:p>
            <a:r>
              <a:rPr lang="tr-TR" dirty="0" smtClean="0"/>
              <a:t>Öğrencilere başkalarının sınırlarına saygılı olması öğretilmelidir. </a:t>
            </a:r>
          </a:p>
          <a:p>
            <a:r>
              <a:rPr lang="tr-TR" dirty="0" smtClean="0"/>
              <a:t>Öğrencilere etkili iletişim becerileri  öğretilmelidir. (etkin dinleme, empati vb.)</a:t>
            </a:r>
          </a:p>
          <a:p>
            <a:r>
              <a:rPr lang="tr-TR" dirty="0" smtClean="0"/>
              <a:t>Öğrencilere ,kendilerini ifade etme becerilerini geliştirici ,sağlıklı sınıf ve okul ortamı sağlanmalıdır. </a:t>
            </a:r>
          </a:p>
          <a:p>
            <a:r>
              <a:rPr lang="tr-TR" dirty="0" smtClean="0"/>
              <a:t>HAYIR diyebilme becerileri öğretilmedir.</a:t>
            </a:r>
          </a:p>
          <a:p>
            <a:r>
              <a:rPr lang="tr-TR" dirty="0" smtClean="0"/>
              <a:t>Çocuklara sınır koyma konusunda eğitim verirken, öğretmenler  rol model olmalıdırlar.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16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518848"/>
          </a:xfrm>
        </p:spPr>
        <p:txBody>
          <a:bodyPr/>
          <a:lstStyle/>
          <a:p>
            <a:r>
              <a:rPr lang="tr-TR" dirty="0" smtClean="0"/>
              <a:t>Olası kriz anında(sınır ihlali durumunda) sakin, saygılı ve </a:t>
            </a:r>
            <a:r>
              <a:rPr lang="tr-TR" dirty="0" err="1" smtClean="0"/>
              <a:t>empatik</a:t>
            </a:r>
            <a:r>
              <a:rPr lang="tr-TR" dirty="0" smtClean="0"/>
              <a:t> bir dil kullanılmalıdır.</a:t>
            </a:r>
          </a:p>
          <a:p>
            <a:r>
              <a:rPr lang="tr-TR" dirty="0" smtClean="0"/>
              <a:t>Öğrencilere davranışlarıyla ilgili sistematik geri bildirim verilmeli.</a:t>
            </a:r>
          </a:p>
          <a:p>
            <a:r>
              <a:rPr lang="tr-TR" dirty="0" smtClean="0"/>
              <a:t>Ailelerle sürekli işbirliği halinde olunmalı ve ortak kararla belirlenen kurallara destek vermeleri sağlanmalıdır.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3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HAYDİ  ŞİMDİ HEP BİRLİKTE  SLOGAN BULALIM….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SEVGİYLE KALIN…</a:t>
            </a:r>
            <a:endParaRPr lang="tr-TR" dirty="0"/>
          </a:p>
        </p:txBody>
      </p:sp>
      <p:pic>
        <p:nvPicPr>
          <p:cNvPr id="5" name="Picture 2" descr="SEVGİ VE İLGİ GÖRMEYEN ÇOCUĞUN BEYNİ YAŞITLARINA GÖRE DAHA KÜÇÜK KALIY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3731" y="1603375"/>
            <a:ext cx="78200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14400"/>
          </a:xfrm>
        </p:spPr>
        <p:txBody>
          <a:bodyPr/>
          <a:lstStyle/>
          <a:p>
            <a:r>
              <a:rPr lang="tr-TR" dirty="0" smtClean="0"/>
              <a:t>Görsel </a:t>
            </a:r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izmirpsikologuzman.com/bd/kisisel-sinirlar-ve-koruma-yontemleri.html?ID=123459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https://mutluyasam.com.tr/kisisel-alan-olusturmanin-onemi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https://www.evimdekipsikolog.com/blog/saglikli-sinirlar-hakkinda-sik-sorulan-sorular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https://www.muratogretmen.com/?pnum=171&amp;pt=Parma%C4%9Fa+G%C3%BClen+Y%C3%BCz+%</a:t>
            </a:r>
            <a:r>
              <a:rPr lang="tr-TR" dirty="0" smtClean="0">
                <a:hlinkClick r:id="rId5"/>
              </a:rPr>
              <a:t>C3%87izme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www.indyturk.com/node/606336/haber/yak%C4%B1n-ili%C5%9Fkilerde-s%C4%B1n%C4%B1rlar%C4%B1-nas%C4%B1l-koruruz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www.indyturk.com/node/606336/haber/yak%C4%B1n-ili%C5%9Fkilerde-s%C4%B1n%C4%B1rlar%C4%B1-nas%C4%B1l-koruruz</a:t>
            </a:r>
            <a:endParaRPr lang="tr-TR" dirty="0" smtClean="0"/>
          </a:p>
          <a:p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www.safakkeklik.com/alanlar-2-kisisel-alan.html</a:t>
            </a:r>
            <a:endParaRPr lang="tr-TR" dirty="0" smtClean="0"/>
          </a:p>
          <a:p>
            <a:r>
              <a:rPr lang="tr-TR" dirty="0"/>
              <a:t>https://www.gizemgulmez.com/sinirlar/</a:t>
            </a:r>
          </a:p>
        </p:txBody>
      </p:sp>
    </p:spTree>
    <p:extLst>
      <p:ext uri="{BB962C8B-B14F-4D97-AF65-F5344CB8AC3E}">
        <p14:creationId xmlns:p14="http://schemas.microsoft.com/office/powerpoint/2010/main" val="6591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91440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      KİŞİSEL ALAN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2448272"/>
          </a:xfrm>
        </p:spPr>
        <p:txBody>
          <a:bodyPr/>
          <a:lstStyle/>
          <a:p>
            <a:r>
              <a:rPr lang="tr-TR" dirty="0" smtClean="0"/>
              <a:t>BİR KİŞİYİ ÇEVRELEYEN, KENDİLERİNİ GÜVENDE VE TEHDİTTEN UZAK HİSSETTİKLERİ FİZİKSEL ALANI İFADE EDER.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005064"/>
            <a:ext cx="3816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KİŞİSEL ALAN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KİŞİSEL ALAN , DUYGU  VE DÜŞÜNCELERİMİZİ KORUMAYA YARDIMCI OLUR.</a:t>
            </a:r>
          </a:p>
          <a:p>
            <a:r>
              <a:rPr lang="tr-TR" dirty="0" smtClean="0"/>
              <a:t>KENDİMİZİ GÜVENDE HİSSETMEK, DİĞER BİREYLERLE OLUMLU İLİŞKİLER KURMAK İÇİN SINIR KOYMAK ÖNEMLİDİR.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94" y="4077072"/>
            <a:ext cx="3816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KİŞİSEL ALANIMIZ NELERİ KAPSAR ?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Herkesin duyguları, düşünceleri, kişisel alanı ve kişisel eşyaları özeldir.</a:t>
            </a:r>
          </a:p>
          <a:p>
            <a:r>
              <a:rPr lang="tr-TR" dirty="0"/>
              <a:t>Özel alanımıza dahil olan şeylerin </a:t>
            </a:r>
            <a:r>
              <a:rPr lang="tr-TR" dirty="0" smtClean="0"/>
              <a:t>bazıları yalnızca </a:t>
            </a:r>
            <a:r>
              <a:rPr lang="tr-TR" dirty="0"/>
              <a:t>kendimize aittir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Bazılarını ise güven duyduğumuz kişilerle paylaşabiliriz; ailemiz, akrabalarımız, öğretmenimiz, yakın arkadaşlarımız gibi.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89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9144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KİŞİSEL ALANIMIZ NELERİ KAPSAR ?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Özel alanımıza dahil olan şeylere hiç kimse müdahale edemez, bizden habersiz öğrenmeye çalışamaz, el koyamaz. </a:t>
            </a:r>
          </a:p>
          <a:p>
            <a:r>
              <a:rPr lang="tr-TR" dirty="0" smtClean="0"/>
              <a:t>Eğer birisi bunu yaparsa özel alanımızı ihlal etmiş olur. </a:t>
            </a:r>
          </a:p>
          <a:p>
            <a:r>
              <a:rPr lang="tr-TR" dirty="0" smtClean="0"/>
              <a:t>Sosyal medya hesabımız, fotoğraflarımız, şifrelerimiz, dijital ortamdaki paylaşımlarımız da özel alana dahildir. </a:t>
            </a:r>
          </a:p>
          <a:p>
            <a:r>
              <a:rPr lang="tr-TR" dirty="0" smtClean="0"/>
              <a:t>İnternette de özel alanımızla ilgili sınırlar koymamız, paylaşımlarımızın kimlere ulaşabileceğini bilmemiz ve buna göre paylaşım yapmamız önemli.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SOMUT SINIRLAR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 numCol="2"/>
          <a:lstStyle/>
          <a:p>
            <a:r>
              <a:rPr lang="tr-TR" dirty="0" smtClean="0"/>
              <a:t>Evimiz</a:t>
            </a:r>
          </a:p>
          <a:p>
            <a:r>
              <a:rPr lang="tr-TR" dirty="0" smtClean="0"/>
              <a:t>Odamız</a:t>
            </a:r>
          </a:p>
          <a:p>
            <a:r>
              <a:rPr lang="tr-TR" dirty="0" smtClean="0"/>
              <a:t>Telefonumuz</a:t>
            </a:r>
          </a:p>
          <a:p>
            <a:r>
              <a:rPr lang="tr-TR" dirty="0" smtClean="0"/>
              <a:t>Günlüğümüz</a:t>
            </a:r>
          </a:p>
          <a:p>
            <a:r>
              <a:rPr lang="tr-TR" dirty="0" smtClean="0"/>
              <a:t>Ülkemiz</a:t>
            </a:r>
          </a:p>
          <a:p>
            <a:r>
              <a:rPr lang="tr-TR" dirty="0" smtClean="0"/>
              <a:t>Trafik kuralları</a:t>
            </a:r>
          </a:p>
          <a:p>
            <a:r>
              <a:rPr lang="tr-TR" dirty="0" smtClean="0"/>
              <a:t>Bedenimiz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HBERLİK\Desktop\indir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157" y="1349463"/>
            <a:ext cx="2857500" cy="1600200"/>
          </a:xfrm>
          <a:prstGeom prst="rect">
            <a:avLst/>
          </a:prstGeom>
          <a:noFill/>
        </p:spPr>
      </p:pic>
      <p:pic>
        <p:nvPicPr>
          <p:cNvPr id="4099" name="Picture 3" descr="C:\Users\REHBERLİK\Desktop\istockphoto-691940474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79377"/>
            <a:ext cx="3121025" cy="2325687"/>
          </a:xfrm>
          <a:prstGeom prst="rect">
            <a:avLst/>
          </a:prstGeom>
          <a:noFill/>
        </p:spPr>
      </p:pic>
      <p:pic>
        <p:nvPicPr>
          <p:cNvPr id="4100" name="Picture 4" descr="C:\Users\REHBERLİK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833" y="4527615"/>
            <a:ext cx="1677536" cy="1458830"/>
          </a:xfrm>
          <a:prstGeom prst="rect">
            <a:avLst/>
          </a:prstGeom>
          <a:noFill/>
        </p:spPr>
      </p:pic>
      <p:pic>
        <p:nvPicPr>
          <p:cNvPr id="4101" name="Picture 5" descr="C:\Users\REHBERLİK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0915"/>
            <a:ext cx="287655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SOYUT SINIRLAR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63888" y="1556792"/>
            <a:ext cx="5328592" cy="367240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Birini istemediği halde ilişkileri, dersleri vb. hakkında konuşmaya zorlamak</a:t>
            </a:r>
          </a:p>
          <a:p>
            <a:endParaRPr lang="tr-TR" dirty="0" smtClean="0"/>
          </a:p>
          <a:p>
            <a:r>
              <a:rPr lang="tr-TR" dirty="0" smtClean="0"/>
              <a:t>İstemediği halde bir yere götürmek</a:t>
            </a:r>
          </a:p>
          <a:p>
            <a:endParaRPr lang="tr-TR" dirty="0" smtClean="0"/>
          </a:p>
          <a:p>
            <a:r>
              <a:rPr lang="tr-TR" dirty="0" smtClean="0"/>
              <a:t>Bir şey aldırmak için ısrar etmek</a:t>
            </a:r>
          </a:p>
          <a:p>
            <a:pPr marL="6858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konuda duygu ve düşüncelerini açıklamaya zorlamak</a:t>
            </a:r>
            <a:endParaRPr lang="tr-TR" dirty="0" smtClean="0"/>
          </a:p>
          <a:p>
            <a:r>
              <a:rPr lang="tr-TR" dirty="0" smtClean="0"/>
              <a:t>Sosyal medya şifresini paylaşmaya zorlamak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pPr marL="6858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24336" cy="37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203</TotalTime>
  <Words>549</Words>
  <Application>Microsoft Office PowerPoint</Application>
  <PresentationFormat>Ekran Gösterisi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Kent</vt:lpstr>
      <vt:lpstr>         SINIR KOYMA </vt:lpstr>
      <vt:lpstr>SINIR KOYMA NEDİR ?  SINIR KOYMA, KİŞİSEL ALANLARIMIZI VE  HAKLARIMIZI KORUMANIN BİR YOLUDUR. SINIR KOYMA, BİREYİN KENDİSİNİ KORUMASINI VE SAĞLIKLI İLİŞKİLER KURMASININ ANAHTARIDIR. </vt:lpstr>
      <vt:lpstr>         KİŞİSEL ALAN</vt:lpstr>
      <vt:lpstr>KİŞİSEL ALAN</vt:lpstr>
      <vt:lpstr>KİŞİSEL ALANIMIZ NELERİ KAPSAR ?</vt:lpstr>
      <vt:lpstr>KİŞİSEL ALANIMIZ NELERİ KAPSAR ?</vt:lpstr>
      <vt:lpstr>SOMUT SINIRLAR</vt:lpstr>
      <vt:lpstr>PowerPoint Sunusu</vt:lpstr>
      <vt:lpstr>SOYUT SINIRLAR</vt:lpstr>
      <vt:lpstr>PowerPoint Sunusu</vt:lpstr>
      <vt:lpstr>PowerPoint Sunusu</vt:lpstr>
      <vt:lpstr>SINIRLAR,KİŞİNİN KENDİSİNİ VE KARŞISINDAKİNİ KORUMAK İÇİNDİR.</vt:lpstr>
      <vt:lpstr> ONAY</vt:lpstr>
      <vt:lpstr>  BİR KİŞİNİN ONAY VERDİĞİNİ NASIL ANLARIZ ?   SORU SORARIZ…..</vt:lpstr>
      <vt:lpstr>ONAY</vt:lpstr>
      <vt:lpstr>Örnek Durumlar</vt:lpstr>
      <vt:lpstr>PowerPoint Sunusu</vt:lpstr>
      <vt:lpstr>PowerPoint Sunusu</vt:lpstr>
      <vt:lpstr>PowerPoint Sunusu</vt:lpstr>
      <vt:lpstr>PowerPoint Sunusu</vt:lpstr>
      <vt:lpstr>SINIR KOYMA EĞİTİMİ KAPSAMINDA ÖĞRETMENLERE ÖNERİLER</vt:lpstr>
      <vt:lpstr>PowerPoint Sunusu</vt:lpstr>
      <vt:lpstr>PowerPoint Sunusu</vt:lpstr>
      <vt:lpstr>PowerPoint Sunusu</vt:lpstr>
      <vt:lpstr>PowerPoint Sunusu</vt:lpstr>
      <vt:lpstr>SEVGİYLE KALIN…</vt:lpstr>
      <vt:lpstr>Görsel 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SINIR NEDİR ?</dc:title>
  <dc:creator>Nurdane pdr</dc:creator>
  <cp:lastModifiedBy>HP</cp:lastModifiedBy>
  <cp:revision>52</cp:revision>
  <dcterms:created xsi:type="dcterms:W3CDTF">2023-10-09T09:58:52Z</dcterms:created>
  <dcterms:modified xsi:type="dcterms:W3CDTF">2024-09-12T11:48:05Z</dcterms:modified>
</cp:coreProperties>
</file>